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chivo Black" charset="1" panose="020B0A03020202020B04"/>
      <p:regular r:id="rId14"/>
    </p:embeddedFont>
    <p:embeddedFont>
      <p:font typeface="Montserrat Light" charset="1" panose="00000400000000000000"/>
      <p:regular r:id="rId15"/>
    </p:embeddedFont>
    <p:embeddedFont>
      <p:font typeface="Montserrat Light Bold" charset="1" panose="00000800000000000000"/>
      <p:regular r:id="rId16"/>
    </p:embeddedFont>
    <p:embeddedFont>
      <p:font typeface="Montserrat Light Italics" charset="1" panose="00000400000000000000"/>
      <p:regular r:id="rId17"/>
    </p:embeddedFont>
    <p:embeddedFont>
      <p:font typeface="Montserrat Light Bold Italics" charset="1" panose="000008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DM Sans Bold Italics" charset="1" panose="00000000000000000000"/>
      <p:regular r:id="rId22"/>
    </p:embeddedFont>
    <p:embeddedFont>
      <p:font typeface="TAN Headline" charset="1" panose="00000000000000000000"/>
      <p:regular r:id="rId23"/>
    </p:embeddedFont>
    <p:embeddedFont>
      <p:font typeface="Now" charset="1" panose="00000500000000000000"/>
      <p:regular r:id="rId24"/>
    </p:embeddedFont>
    <p:embeddedFont>
      <p:font typeface="Now Bold" charset="1" panose="00000800000000000000"/>
      <p:regular r:id="rId25"/>
    </p:embeddedFont>
    <p:embeddedFont>
      <p:font typeface="Now Thin" charset="1" panose="00000300000000000000"/>
      <p:regular r:id="rId26"/>
    </p:embeddedFont>
    <p:embeddedFont>
      <p:font typeface="Now Light" charset="1" panose="00000400000000000000"/>
      <p:regular r:id="rId27"/>
    </p:embeddedFont>
    <p:embeddedFont>
      <p:font typeface="Now Medium" charset="1" panose="00000600000000000000"/>
      <p:regular r:id="rId28"/>
    </p:embeddedFont>
    <p:embeddedFont>
      <p:font typeface="Now Heavy" charset="1" panose="00000A00000000000000"/>
      <p:regular r:id="rId29"/>
    </p:embeddedFont>
    <p:embeddedFont>
      <p:font typeface="Open Sauce" charset="1" panose="00000500000000000000"/>
      <p:regular r:id="rId30"/>
    </p:embeddedFont>
    <p:embeddedFont>
      <p:font typeface="Open Sauce Bold" charset="1" panose="00000800000000000000"/>
      <p:regular r:id="rId31"/>
    </p:embeddedFont>
    <p:embeddedFont>
      <p:font typeface="Open Sauce Italics" charset="1" panose="00000500000000000000"/>
      <p:regular r:id="rId32"/>
    </p:embeddedFont>
    <p:embeddedFont>
      <p:font typeface="Open Sauce Bold Italics" charset="1" panose="00000800000000000000"/>
      <p:regular r:id="rId33"/>
    </p:embeddedFont>
    <p:embeddedFont>
      <p:font typeface="Open Sauce Light" charset="1" panose="00000400000000000000"/>
      <p:regular r:id="rId34"/>
    </p:embeddedFont>
    <p:embeddedFont>
      <p:font typeface="Open Sauce Light Italics" charset="1" panose="00000400000000000000"/>
      <p:regular r:id="rId35"/>
    </p:embeddedFont>
    <p:embeddedFont>
      <p:font typeface="Open Sauce Medium" charset="1" panose="00000600000000000000"/>
      <p:regular r:id="rId36"/>
    </p:embeddedFont>
    <p:embeddedFont>
      <p:font typeface="Open Sauce Medium Italics" charset="1" panose="00000600000000000000"/>
      <p:regular r:id="rId37"/>
    </p:embeddedFont>
    <p:embeddedFont>
      <p:font typeface="Open Sauce Semi-Bold" charset="1" panose="00000700000000000000"/>
      <p:regular r:id="rId38"/>
    </p:embeddedFont>
    <p:embeddedFont>
      <p:font typeface="Open Sauce Semi-Bold Italics" charset="1" panose="00000700000000000000"/>
      <p:regular r:id="rId39"/>
    </p:embeddedFont>
    <p:embeddedFont>
      <p:font typeface="Open Sauce Heavy" charset="1" panose="00000A00000000000000"/>
      <p:regular r:id="rId40"/>
    </p:embeddedFont>
    <p:embeddedFont>
      <p:font typeface="Open Sauce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jpeg" Type="http://schemas.openxmlformats.org/officeDocument/2006/relationships/image"/><Relationship Id="rId2" Target="../media/image18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30.jpeg" Type="http://schemas.openxmlformats.org/officeDocument/2006/relationships/image"/><Relationship Id="rId8" Target="../media/image4.pn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jpeg" Type="http://schemas.openxmlformats.org/officeDocument/2006/relationships/image"/><Relationship Id="rId11" Target="../media/image41.jpeg" Type="http://schemas.openxmlformats.org/officeDocument/2006/relationships/image"/><Relationship Id="rId12" Target="../media/image42.jpeg" Type="http://schemas.openxmlformats.org/officeDocument/2006/relationships/image"/><Relationship Id="rId13" Target="../media/image5.png" Type="http://schemas.openxmlformats.org/officeDocument/2006/relationships/image"/><Relationship Id="rId14" Target="../media/image6.svg" Type="http://schemas.openxmlformats.org/officeDocument/2006/relationships/image"/><Relationship Id="rId2" Target="../media/image4.png" Type="http://schemas.openxmlformats.org/officeDocument/2006/relationships/image"/><Relationship Id="rId3" Target="../media/image33.jpe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Relationship Id="rId8" Target="../media/image38.jpeg" Type="http://schemas.openxmlformats.org/officeDocument/2006/relationships/image"/><Relationship Id="rId9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97482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0991" t="0" r="-2157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CAR SHOP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28152" y="2080902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CAR ZONE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ONLINE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A WEBSITE MADE USING HTML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730827" y="833815"/>
            <a:ext cx="918469" cy="1256612"/>
          </a:xfrm>
          <a:custGeom>
            <a:avLst/>
            <a:gdLst/>
            <a:ahLst/>
            <a:cxnLst/>
            <a:rect r="r" b="b" t="t" l="l"/>
            <a:pathLst>
              <a:path h="1256612" w="918469">
                <a:moveTo>
                  <a:pt x="0" y="0"/>
                </a:moveTo>
                <a:lnTo>
                  <a:pt x="918470" y="0"/>
                </a:lnTo>
                <a:lnTo>
                  <a:pt x="918470" y="1256612"/>
                </a:lnTo>
                <a:lnTo>
                  <a:pt x="0" y="1256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44000" y="0"/>
            <a:ext cx="9241021" cy="10396149"/>
            <a:chOff x="0" y="0"/>
            <a:chExt cx="5370413" cy="60417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3"/>
              <a:stretch>
                <a:fillRect l="-49264" t="0" r="-4926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4514822"/>
            <a:ext cx="1828744" cy="18287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625687"/>
            <a:ext cx="1828744" cy="18287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21468" y="4514822"/>
            <a:ext cx="1222767" cy="1686642"/>
          </a:xfrm>
          <a:custGeom>
            <a:avLst/>
            <a:gdLst/>
            <a:ahLst/>
            <a:cxnLst/>
            <a:rect r="r" b="b" t="t" l="l"/>
            <a:pathLst>
              <a:path h="1686642" w="1222767">
                <a:moveTo>
                  <a:pt x="0" y="0"/>
                </a:moveTo>
                <a:lnTo>
                  <a:pt x="1222767" y="0"/>
                </a:lnTo>
                <a:lnTo>
                  <a:pt x="1222767" y="1686642"/>
                </a:lnTo>
                <a:lnTo>
                  <a:pt x="0" y="168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4160" y="6735072"/>
            <a:ext cx="837824" cy="1609974"/>
          </a:xfrm>
          <a:custGeom>
            <a:avLst/>
            <a:gdLst/>
            <a:ahLst/>
            <a:cxnLst/>
            <a:rect r="r" b="b" t="t" l="l"/>
            <a:pathLst>
              <a:path h="1609974" w="837824">
                <a:moveTo>
                  <a:pt x="0" y="0"/>
                </a:moveTo>
                <a:lnTo>
                  <a:pt x="837824" y="0"/>
                </a:lnTo>
                <a:lnTo>
                  <a:pt x="837824" y="1609973"/>
                </a:lnTo>
                <a:lnTo>
                  <a:pt x="0" y="1609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2444" y="1295334"/>
            <a:ext cx="8686529" cy="107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3"/>
              </a:lnSpc>
              <a:spcBef>
                <a:spcPct val="0"/>
              </a:spcBef>
            </a:pPr>
            <a:r>
              <a:rPr lang="en-US" sz="6241" spc="49" strike="noStrike" u="none">
                <a:solidFill>
                  <a:srgbClr val="FFFFFF"/>
                </a:solidFill>
                <a:latin typeface="Archivo Black"/>
              </a:rPr>
              <a:t>ABOUT OUR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05310" y="4476722"/>
            <a:ext cx="7807182" cy="466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39"/>
              </a:lnSpc>
              <a:spcBef>
                <a:spcPct val="0"/>
              </a:spcBef>
            </a:pPr>
            <a:r>
              <a:rPr lang="en-US" sz="2419" spc="237">
                <a:solidFill>
                  <a:srgbClr val="231F20"/>
                </a:solidFill>
                <a:latin typeface="Montserrat Light Bold"/>
              </a:rPr>
              <a:t>Welcome to [CAR ZONE], your premier destination for a seamless and exhilarating online car shopping experience. At [CAR ZONE], we redefine the way you explore, choose, and acquire your dream car, all from the comfort of your own home. Our digital showroom is meticulously curated to showcase a diverse and premium selection of vehicles that cater to a wide range of preferences and lifestyles.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1631" y="-455126"/>
            <a:ext cx="19117344" cy="10742126"/>
          </a:xfrm>
          <a:custGeom>
            <a:avLst/>
            <a:gdLst/>
            <a:ahLst/>
            <a:cxnLst/>
            <a:rect r="r" b="b" t="t" l="l"/>
            <a:pathLst>
              <a:path h="10742126" w="19117344">
                <a:moveTo>
                  <a:pt x="0" y="0"/>
                </a:moveTo>
                <a:lnTo>
                  <a:pt x="19117343" y="0"/>
                </a:lnTo>
                <a:lnTo>
                  <a:pt x="19117343" y="10742126"/>
                </a:lnTo>
                <a:lnTo>
                  <a:pt x="0" y="1074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5283" y="1206907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98326" y="3849063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98326" y="5774025"/>
            <a:ext cx="3086100" cy="507624"/>
            <a:chOff x="0" y="0"/>
            <a:chExt cx="812800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Home page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3149" y="3849063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03149" y="5774025"/>
            <a:ext cx="3086100" cy="507624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car’s shop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03574" y="3889631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003574" y="5774025"/>
            <a:ext cx="3086100" cy="507624"/>
            <a:chOff x="0" y="0"/>
            <a:chExt cx="812800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contact us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133698" y="4237076"/>
            <a:ext cx="1949900" cy="1084632"/>
          </a:xfrm>
          <a:custGeom>
            <a:avLst/>
            <a:gdLst/>
            <a:ahLst/>
            <a:cxnLst/>
            <a:rect r="r" b="b" t="t" l="l"/>
            <a:pathLst>
              <a:path h="1084632" w="1949900">
                <a:moveTo>
                  <a:pt x="0" y="0"/>
                </a:moveTo>
                <a:lnTo>
                  <a:pt x="1949899" y="0"/>
                </a:lnTo>
                <a:lnTo>
                  <a:pt x="1949899" y="1084631"/>
                </a:lnTo>
                <a:lnTo>
                  <a:pt x="0" y="108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48069" y="4237076"/>
            <a:ext cx="1197111" cy="1197111"/>
          </a:xfrm>
          <a:custGeom>
            <a:avLst/>
            <a:gdLst/>
            <a:ahLst/>
            <a:cxnLst/>
            <a:rect r="r" b="b" t="t" l="l"/>
            <a:pathLst>
              <a:path h="1197111" w="1197111">
                <a:moveTo>
                  <a:pt x="0" y="0"/>
                </a:moveTo>
                <a:lnTo>
                  <a:pt x="1197111" y="0"/>
                </a:lnTo>
                <a:lnTo>
                  <a:pt x="1197111" y="1197111"/>
                </a:lnTo>
                <a:lnTo>
                  <a:pt x="0" y="1197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993316" y="4039280"/>
            <a:ext cx="1421015" cy="1480224"/>
          </a:xfrm>
          <a:custGeom>
            <a:avLst/>
            <a:gdLst/>
            <a:ahLst/>
            <a:cxnLst/>
            <a:rect r="r" b="b" t="t" l="l"/>
            <a:pathLst>
              <a:path h="1480224" w="1421015">
                <a:moveTo>
                  <a:pt x="0" y="0"/>
                </a:moveTo>
                <a:lnTo>
                  <a:pt x="1421015" y="0"/>
                </a:lnTo>
                <a:lnTo>
                  <a:pt x="1421015" y="1480224"/>
                </a:lnTo>
                <a:lnTo>
                  <a:pt x="0" y="1480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848142" y="2103975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OUR WEBSITE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42772" y="6495632"/>
            <a:ext cx="2726977" cy="144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6"/>
              </a:lnSpc>
              <a:spcBef>
                <a:spcPct val="0"/>
              </a:spcBef>
            </a:pPr>
            <a:r>
              <a:rPr lang="en-US" sz="1613" spc="158">
                <a:solidFill>
                  <a:srgbClr val="231F20"/>
                </a:solidFill>
                <a:latin typeface="Montserrat Light Bold"/>
              </a:rPr>
              <a:t>a page with a simple interface leading you to the shop and how you contact the developers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47596" y="6495632"/>
            <a:ext cx="2758889" cy="1503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8"/>
              </a:lnSpc>
              <a:spcBef>
                <a:spcPct val="0"/>
              </a:spcBef>
            </a:pPr>
            <a:r>
              <a:rPr lang="en-US" sz="1730" spc="169">
                <a:solidFill>
                  <a:srgbClr val="231F20"/>
                </a:solidFill>
                <a:latin typeface="Montserrat Light Bold"/>
              </a:rPr>
              <a:t>a page where cars are reviewed with detailed description and multiple options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48021" y="6495632"/>
            <a:ext cx="2722103" cy="144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Montserrat Light Bold"/>
              </a:rPr>
              <a:t>a contact page to keep in touch with website developers if there any questions or troubles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96818" y="3442596"/>
            <a:ext cx="10908528" cy="5345874"/>
            <a:chOff x="0" y="0"/>
            <a:chExt cx="2106614" cy="10323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6614" cy="1032375"/>
            </a:xfrm>
            <a:custGeom>
              <a:avLst/>
              <a:gdLst/>
              <a:ahLst/>
              <a:cxnLst/>
              <a:rect r="r" b="b" t="t" l="l"/>
              <a:pathLst>
                <a:path h="1032375" w="2106614">
                  <a:moveTo>
                    <a:pt x="0" y="0"/>
                  </a:moveTo>
                  <a:lnTo>
                    <a:pt x="2106614" y="0"/>
                  </a:lnTo>
                  <a:lnTo>
                    <a:pt x="2106614" y="1032375"/>
                  </a:lnTo>
                  <a:lnTo>
                    <a:pt x="0" y="1032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06614" cy="1051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3225719"/>
            <a:ext cx="13001949" cy="6894409"/>
            <a:chOff x="0" y="0"/>
            <a:chExt cx="2510888" cy="13314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10888" cy="1331423"/>
            </a:xfrm>
            <a:custGeom>
              <a:avLst/>
              <a:gdLst/>
              <a:ahLst/>
              <a:cxnLst/>
              <a:rect r="r" b="b" t="t" l="l"/>
              <a:pathLst>
                <a:path h="1331423" w="2510888">
                  <a:moveTo>
                    <a:pt x="0" y="0"/>
                  </a:moveTo>
                  <a:lnTo>
                    <a:pt x="2510888" y="0"/>
                  </a:lnTo>
                  <a:lnTo>
                    <a:pt x="2510888" y="1331423"/>
                  </a:lnTo>
                  <a:lnTo>
                    <a:pt x="0" y="1331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510888" cy="1350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196818" y="3509256"/>
            <a:ext cx="10908528" cy="5245474"/>
          </a:xfrm>
          <a:custGeom>
            <a:avLst/>
            <a:gdLst/>
            <a:ahLst/>
            <a:cxnLst/>
            <a:rect r="r" b="b" t="t" l="l"/>
            <a:pathLst>
              <a:path h="5245474" w="10908528">
                <a:moveTo>
                  <a:pt x="0" y="0"/>
                </a:moveTo>
                <a:lnTo>
                  <a:pt x="10908527" y="0"/>
                </a:lnTo>
                <a:lnTo>
                  <a:pt x="10908527" y="5245474"/>
                </a:lnTo>
                <a:lnTo>
                  <a:pt x="0" y="5245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HOME 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932" y="3423546"/>
            <a:ext cx="7002095" cy="6611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&lt;!DOCTYPE html&gt;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&lt;html lang="en"&gt;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&lt;head&gt;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&lt;title&gt;CarZone | HOME&lt;/title&gt;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&lt;/head&gt;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&lt;body&gt;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&lt;div class="navbar"&gt;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&lt;img src="images/logo.png" class="logo" alt="logo"&gt;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&lt;a href="home.html"&gt;HOME&lt;/a&gt;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&lt;a href="cars.html"&gt;CARS&lt;/a&gt;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&lt;a href="contact us.html"&gt;CONTACT US&lt;/a&gt;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&lt;/div&gt;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&lt;div class="info"&gt;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&lt;h3&gt;welcome to&lt;/h3&gt;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&lt;h1&gt;&lt;span&gt;CAR&lt;/span&gt;ZONE&lt;/h1&gt;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&lt;h3&gt;Here you will find &lt;span&gt;your desired car.&lt;/span&gt;&lt;/h3&gt;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&lt;a href="cars.html"&gt;GO TO THE SHOP &gt;&lt;/a&gt;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 &lt;/div&gt;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&lt;/body&gt;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  <a:r>
              <a:rPr lang="en-US" sz="1629" spc="159">
                <a:solidFill>
                  <a:srgbClr val="231F20"/>
                </a:solidFill>
                <a:latin typeface="DM Sans Bold"/>
              </a:rPr>
              <a:t>&lt;/html&gt;</a:t>
            </a:r>
          </a:p>
          <a:p>
            <a:pPr marL="351871" indent="-175936" lvl="1">
              <a:lnSpc>
                <a:spcPts val="2249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80141" y="867382"/>
            <a:ext cx="8488091" cy="5373476"/>
            <a:chOff x="0" y="0"/>
            <a:chExt cx="11317455" cy="716463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572" t="0" r="5572" b="0"/>
            <a:stretch>
              <a:fillRect/>
            </a:stretch>
          </p:blipFill>
          <p:spPr>
            <a:xfrm flipH="false" flipV="false">
              <a:off x="0" y="0"/>
              <a:ext cx="11317455" cy="716463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51923" y="867382"/>
            <a:ext cx="7677733" cy="9419618"/>
            <a:chOff x="0" y="0"/>
            <a:chExt cx="2022119" cy="2480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2119" cy="2480887"/>
            </a:xfrm>
            <a:custGeom>
              <a:avLst/>
              <a:gdLst/>
              <a:ahLst/>
              <a:cxnLst/>
              <a:rect r="r" b="b" t="t" l="l"/>
              <a:pathLst>
                <a:path h="2480887" w="2022119">
                  <a:moveTo>
                    <a:pt x="0" y="0"/>
                  </a:moveTo>
                  <a:lnTo>
                    <a:pt x="2022119" y="0"/>
                  </a:lnTo>
                  <a:lnTo>
                    <a:pt x="2022119" y="2480887"/>
                  </a:lnTo>
                  <a:lnTo>
                    <a:pt x="0" y="2480887"/>
                  </a:ln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022119" cy="2480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953868" y="5864753"/>
            <a:ext cx="8740636" cy="4422247"/>
          </a:xfrm>
          <a:custGeom>
            <a:avLst/>
            <a:gdLst/>
            <a:ahLst/>
            <a:cxnLst/>
            <a:rect r="r" b="b" t="t" l="l"/>
            <a:pathLst>
              <a:path h="4422247" w="8740636">
                <a:moveTo>
                  <a:pt x="0" y="0"/>
                </a:moveTo>
                <a:lnTo>
                  <a:pt x="8740636" y="0"/>
                </a:lnTo>
                <a:lnTo>
                  <a:pt x="8740636" y="4422247"/>
                </a:lnTo>
                <a:lnTo>
                  <a:pt x="0" y="4422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" t="0" r="-108" b="-1141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1923" y="1019175"/>
            <a:ext cx="7118178" cy="781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adding a car :</a:t>
            </a:r>
          </a:p>
          <a:p>
            <a:pPr>
              <a:lnSpc>
                <a:spcPts val="3112"/>
              </a:lnSpc>
            </a:pP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&lt;h3&gt;car name&lt;/h3&gt;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 car model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 car discribtion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 car discribtion 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 car discribtion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&lt;h4&gt; car price &lt;/h4&gt;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&lt;img src="car image.jpg " alt="Car Model"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width="400"&gt;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&lt;a href="#"&gt;Test Drive&lt;/a&gt;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&lt;a href="#"&gt;Purchase&lt;/a&gt;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_________________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    &lt;br&gt;</a:t>
            </a:r>
          </a:p>
          <a:p>
            <a:pPr>
              <a:lnSpc>
                <a:spcPts val="3112"/>
              </a:lnSpc>
            </a:pPr>
            <a:r>
              <a:rPr lang="en-US" sz="2551" spc="61">
                <a:solidFill>
                  <a:srgbClr val="FFFFFF"/>
                </a:solidFill>
                <a:latin typeface="Now"/>
              </a:rPr>
              <a:t>        &lt;/div&gt;</a:t>
            </a:r>
          </a:p>
          <a:p>
            <a:pPr algn="l" marL="0" indent="0" lvl="0">
              <a:lnSpc>
                <a:spcPts val="311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335869" y="96759"/>
            <a:ext cx="5616263" cy="59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pc="192" u="sng">
                <a:solidFill>
                  <a:srgbClr val="000000"/>
                </a:solidFill>
                <a:latin typeface="Now Bold"/>
              </a:rPr>
              <a:t>example to add a car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41135" y="53597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312" y="144944"/>
            <a:ext cx="9253680" cy="9955307"/>
            <a:chOff x="0" y="0"/>
            <a:chExt cx="3545485" cy="3814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45485" cy="3814309"/>
            </a:xfrm>
            <a:custGeom>
              <a:avLst/>
              <a:gdLst/>
              <a:ahLst/>
              <a:cxnLst/>
              <a:rect r="r" b="b" t="t" l="l"/>
              <a:pathLst>
                <a:path h="3814309" w="3545485">
                  <a:moveTo>
                    <a:pt x="0" y="0"/>
                  </a:moveTo>
                  <a:lnTo>
                    <a:pt x="3545485" y="0"/>
                  </a:lnTo>
                  <a:lnTo>
                    <a:pt x="3545485" y="3814309"/>
                  </a:lnTo>
                  <a:lnTo>
                    <a:pt x="0" y="381430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545485" cy="3833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014704" y="116369"/>
            <a:ext cx="6104477" cy="998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&lt;!DOCTYPE html&gt;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&lt;html lang="en"&gt;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&lt;head&gt;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&lt;title&gt;CarZone | CONTACT US&lt;/title&gt;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&lt;/head&gt;</a:t>
            </a:r>
          </a:p>
          <a:p>
            <a:pPr>
              <a:lnSpc>
                <a:spcPts val="2436"/>
              </a:lnSpc>
            </a:pP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&lt;body&gt;</a:t>
            </a:r>
          </a:p>
          <a:p>
            <a:pPr>
              <a:lnSpc>
                <a:spcPts val="2436"/>
              </a:lnSpc>
            </a:pP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&lt;div class="navbar"&gt;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&lt;img src="images/logo.png" class="logo" alt="logo"&gt;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&lt;a href="home.html"&gt;HOME&lt;/a&gt;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&lt;a href="cars.html"&gt;CARS&lt;/a&gt;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&lt;a href="contact us.html"&gt;CONTACT US&lt;/a&gt;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&lt;/div&gt;</a:t>
            </a:r>
          </a:p>
          <a:p>
            <a:pPr>
              <a:lnSpc>
                <a:spcPts val="2436"/>
              </a:lnSpc>
            </a:pP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&lt;div class="contact-us"&gt;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&lt;h4&gt;Have any troubles/questions?&lt;/h4&gt;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&lt;br&gt;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&lt;h3&gt;Please feel free to contact us.&lt;/h3&gt;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&lt;br&gt;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&lt;h4&gt;carzone.eg@gmail.com&lt;/h4&gt;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&lt;/div&gt;</a:t>
            </a:r>
          </a:p>
          <a:p>
            <a:pPr>
              <a:lnSpc>
                <a:spcPts val="2436"/>
              </a:lnSpc>
            </a:pP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&lt;section class="bottom-text"&gt;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    &lt;br&gt;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    &lt;br&gt;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    &lt;p&gt;© 2023 CarZone. All rights reserved&lt;/p&gt;</a:t>
            </a: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    &lt;/section&gt;</a:t>
            </a:r>
          </a:p>
          <a:p>
            <a:pPr>
              <a:lnSpc>
                <a:spcPts val="2436"/>
              </a:lnSpc>
            </a:pPr>
          </a:p>
          <a:p>
            <a:pPr>
              <a:lnSpc>
                <a:spcPts val="2436"/>
              </a:lnSpc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&lt;/body&gt;</a:t>
            </a:r>
          </a:p>
          <a:p>
            <a:pPr algn="l" marL="0" indent="0" lvl="0">
              <a:lnSpc>
                <a:spcPts val="2436"/>
              </a:lnSpc>
              <a:spcBef>
                <a:spcPct val="0"/>
              </a:spcBef>
            </a:pPr>
            <a:r>
              <a:rPr lang="en-US" sz="1765" spc="173">
                <a:solidFill>
                  <a:srgbClr val="231F20"/>
                </a:solidFill>
                <a:latin typeface="DM Sans Bold"/>
              </a:rPr>
              <a:t>&lt;/html&gt;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9465" y="4382103"/>
            <a:ext cx="918469" cy="1256612"/>
          </a:xfrm>
          <a:custGeom>
            <a:avLst/>
            <a:gdLst/>
            <a:ahLst/>
            <a:cxnLst/>
            <a:rect r="r" b="b" t="t" l="l"/>
            <a:pathLst>
              <a:path h="1256612" w="918469">
                <a:moveTo>
                  <a:pt x="0" y="0"/>
                </a:moveTo>
                <a:lnTo>
                  <a:pt x="918470" y="0"/>
                </a:lnTo>
                <a:lnTo>
                  <a:pt x="918470" y="1256612"/>
                </a:lnTo>
                <a:lnTo>
                  <a:pt x="0" y="1256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90561" y="1028700"/>
            <a:ext cx="9568982" cy="5161602"/>
          </a:xfrm>
          <a:custGeom>
            <a:avLst/>
            <a:gdLst/>
            <a:ahLst/>
            <a:cxnLst/>
            <a:rect r="r" b="b" t="t" l="l"/>
            <a:pathLst>
              <a:path h="5161602" w="9568982">
                <a:moveTo>
                  <a:pt x="0" y="0"/>
                </a:moveTo>
                <a:lnTo>
                  <a:pt x="9568982" y="0"/>
                </a:lnTo>
                <a:lnTo>
                  <a:pt x="9568982" y="5161602"/>
                </a:lnTo>
                <a:lnTo>
                  <a:pt x="0" y="51616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96" t="0" r="-12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70041" y="7098113"/>
            <a:ext cx="6273046" cy="126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1"/>
              </a:lnSpc>
              <a:spcBef>
                <a:spcPct val="0"/>
              </a:spcBef>
            </a:pPr>
            <a:r>
              <a:rPr lang="en-US" sz="7839" u="sng">
                <a:solidFill>
                  <a:srgbClr val="231F20"/>
                </a:solidFill>
                <a:latin typeface="TAN Headline"/>
              </a:rPr>
              <a:t>Contact Us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68164" y="4821179"/>
            <a:ext cx="2893982" cy="3541987"/>
            <a:chOff x="0" y="0"/>
            <a:chExt cx="793524" cy="9712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3524" cy="971205"/>
            </a:xfrm>
            <a:custGeom>
              <a:avLst/>
              <a:gdLst/>
              <a:ahLst/>
              <a:cxnLst/>
              <a:rect r="r" b="b" t="t" l="l"/>
              <a:pathLst>
                <a:path h="971205" w="793524">
                  <a:moveTo>
                    <a:pt x="0" y="0"/>
                  </a:moveTo>
                  <a:lnTo>
                    <a:pt x="793524" y="0"/>
                  </a:lnTo>
                  <a:lnTo>
                    <a:pt x="793524" y="971205"/>
                  </a:lnTo>
                  <a:lnTo>
                    <a:pt x="0" y="971205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93524" cy="101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860187" y="3483467"/>
            <a:ext cx="2706695" cy="269612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-21039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95507" y="4874730"/>
            <a:ext cx="3145217" cy="3434885"/>
            <a:chOff x="0" y="0"/>
            <a:chExt cx="862412" cy="941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214768" y="3156474"/>
            <a:ext cx="2706695" cy="2696122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40993" t="-11844" r="-39318" b="-890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722050" y="4821179"/>
            <a:ext cx="3145217" cy="3434885"/>
            <a:chOff x="0" y="0"/>
            <a:chExt cx="862412" cy="941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097402" y="3526669"/>
            <a:ext cx="2706695" cy="2696122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033" t="-41268" r="-26591" b="-37696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3542546" y="8363166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995507" y="8309615"/>
            <a:ext cx="3145217" cy="279530"/>
          </a:xfrm>
          <a:custGeom>
            <a:avLst/>
            <a:gdLst/>
            <a:ahLst/>
            <a:cxnLst/>
            <a:rect r="r" b="b" t="t" l="l"/>
            <a:pathLst>
              <a:path h="279530" w="3145217">
                <a:moveTo>
                  <a:pt x="0" y="0"/>
                </a:moveTo>
                <a:lnTo>
                  <a:pt x="3145218" y="0"/>
                </a:lnTo>
                <a:lnTo>
                  <a:pt x="3145218" y="279530"/>
                </a:lnTo>
                <a:lnTo>
                  <a:pt x="0" y="279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2222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722050" y="8236694"/>
            <a:ext cx="3145217" cy="392520"/>
          </a:xfrm>
          <a:custGeom>
            <a:avLst/>
            <a:gdLst/>
            <a:ahLst/>
            <a:cxnLst/>
            <a:rect r="r" b="b" t="t" l="l"/>
            <a:pathLst>
              <a:path h="392520" w="3145217">
                <a:moveTo>
                  <a:pt x="0" y="0"/>
                </a:moveTo>
                <a:lnTo>
                  <a:pt x="3145217" y="0"/>
                </a:lnTo>
                <a:lnTo>
                  <a:pt x="3145217" y="392520"/>
                </a:lnTo>
                <a:lnTo>
                  <a:pt x="0" y="392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8254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17158" y="4831528"/>
            <a:ext cx="3145217" cy="3434885"/>
            <a:chOff x="0" y="0"/>
            <a:chExt cx="862412" cy="941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436419" y="3473118"/>
            <a:ext cx="2706695" cy="2696122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6665" r="223" b="-16665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270902" y="8266413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4362567" y="4821179"/>
            <a:ext cx="3145217" cy="3434885"/>
            <a:chOff x="0" y="0"/>
            <a:chExt cx="862412" cy="941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4608390" y="3483467"/>
            <a:ext cx="2706695" cy="2696122"/>
            <a:chOff x="0" y="0"/>
            <a:chExt cx="6502400" cy="6477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1434" r="223" b="-1434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4362567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147876" y="6269042"/>
            <a:ext cx="22570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Mark 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john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062486" y="736812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200036305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461126" y="6269042"/>
            <a:ext cx="22139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Ammar shousha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488531" y="736812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200036304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83750" y="6332516"/>
            <a:ext cx="200922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Yousef elsayed </a:t>
            </a:r>
          </a:p>
          <a:p>
            <a:pPr algn="ctr">
              <a:lnSpc>
                <a:spcPts val="3286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1190880" y="736812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200036307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10983" y="6353708"/>
            <a:ext cx="225708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Amira Nasser </a:t>
            </a:r>
          </a:p>
          <a:p>
            <a:pPr algn="ctr">
              <a:lnSpc>
                <a:spcPts val="3286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4784925" y="6353708"/>
            <a:ext cx="225708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Donia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 Tarek </a:t>
            </a:r>
          </a:p>
          <a:p>
            <a:pPr algn="ctr">
              <a:lnSpc>
                <a:spcPts val="3286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4838817" y="736812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200047914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38718" y="736812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200038804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8906" t="0" r="-3890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24656" y="2072158"/>
            <a:ext cx="2506843" cy="2906412"/>
            <a:chOff x="0" y="0"/>
            <a:chExt cx="6350000" cy="73621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7363405"/>
            </a:xfrm>
            <a:custGeom>
              <a:avLst/>
              <a:gdLst/>
              <a:ahLst/>
              <a:cxnLst/>
              <a:rect r="r" b="b" t="t" l="l"/>
              <a:pathLst>
                <a:path h="7363405" w="6350000">
                  <a:moveTo>
                    <a:pt x="0" y="6904210"/>
                  </a:moveTo>
                  <a:lnTo>
                    <a:pt x="0" y="457925"/>
                  </a:lnTo>
                  <a:cubicBezTo>
                    <a:pt x="0" y="204667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204667"/>
                    <a:pt x="6350000" y="457925"/>
                  </a:cubicBezTo>
                  <a:lnTo>
                    <a:pt x="6350000" y="6905682"/>
                  </a:lnTo>
                  <a:cubicBezTo>
                    <a:pt x="6350000" y="7158940"/>
                    <a:pt x="6173470" y="7363405"/>
                    <a:pt x="5955030" y="7363405"/>
                  </a:cubicBezTo>
                  <a:lnTo>
                    <a:pt x="394970" y="7363405"/>
                  </a:lnTo>
                  <a:cubicBezTo>
                    <a:pt x="176530" y="7362135"/>
                    <a:pt x="0" y="7157468"/>
                    <a:pt x="0" y="6904210"/>
                  </a:cubicBezTo>
                  <a:close/>
                </a:path>
              </a:pathLst>
            </a:custGeom>
            <a:blipFill>
              <a:blip r:embed="rId4"/>
              <a:stretch>
                <a:fillRect l="-37025" t="0" r="-37025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89172" y="3059484"/>
            <a:ext cx="7741598" cy="4354594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6244" t="0" r="-6244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t="0" r="-2506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38906" t="0" r="-38906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38748" t="0" r="-38748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8906" t="0" r="-38906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044" t="0" r="-25044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24978" t="0" r="-24978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29398" t="0" r="-29398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4105269" y="589821"/>
            <a:ext cx="918469" cy="1256612"/>
          </a:xfrm>
          <a:custGeom>
            <a:avLst/>
            <a:gdLst/>
            <a:ahLst/>
            <a:cxnLst/>
            <a:rect r="r" b="b" t="t" l="l"/>
            <a:pathLst>
              <a:path h="1256612" w="918469">
                <a:moveTo>
                  <a:pt x="0" y="0"/>
                </a:moveTo>
                <a:lnTo>
                  <a:pt x="918469" y="0"/>
                </a:lnTo>
                <a:lnTo>
                  <a:pt x="918469" y="1256612"/>
                </a:lnTo>
                <a:lnTo>
                  <a:pt x="0" y="12566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179183" y="3251141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THANK YOU !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48656" y="1938703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CAR ZONE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45388" y="6146405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WE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25263" y="1923588"/>
            <a:ext cx="5705629" cy="87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5"/>
              </a:lnSpc>
              <a:spcBef>
                <a:spcPct val="0"/>
              </a:spcBef>
            </a:pPr>
            <a:r>
              <a:rPr lang="en-US" sz="5105">
                <a:solidFill>
                  <a:srgbClr val="FFFFFF"/>
                </a:solidFill>
                <a:latin typeface="Archivo Black"/>
              </a:rPr>
              <a:t>STAND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83488" y="5502847"/>
            <a:ext cx="6229167" cy="94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WITH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09050" y="3839714"/>
            <a:ext cx="6229167" cy="58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4"/>
              </a:lnSpc>
              <a:spcBef>
                <a:spcPct val="0"/>
              </a:spcBef>
            </a:pPr>
            <a:r>
              <a:rPr lang="en-US" sz="3474">
                <a:solidFill>
                  <a:srgbClr val="FFFFFF"/>
                </a:solidFill>
                <a:latin typeface="Archivo Black"/>
              </a:rPr>
              <a:t>PALESTINE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DAF3tMLnhFc</dc:identifier>
  <dcterms:modified xsi:type="dcterms:W3CDTF">2011-08-01T06:04:30Z</dcterms:modified>
  <cp:revision>1</cp:revision>
  <dc:title>car shop </dc:title>
</cp:coreProperties>
</file>